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ps-hunter@yandex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Users\User\Desktop\брошюрки ЗАХАРОВА\!!!комикс а-ля Спайк\0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9422377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324528" cy="6741368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До изобретения лекарств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жизнь была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недостаточно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легкой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и светлой.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Прическа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была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ершистой,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настроение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грустным,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а мир серым</a:t>
            </a:r>
            <a:r>
              <a:rPr lang="ru-RU" b="1" dirty="0" smtClean="0">
                <a:solidFill>
                  <a:srgbClr val="7030A0"/>
                </a:solidFill>
              </a:rPr>
              <a:t>…              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                                                  </a:t>
            </a:r>
            <a:r>
              <a:rPr lang="ru-RU" b="1" dirty="0" smtClean="0">
                <a:solidFill>
                  <a:srgbClr val="7030A0"/>
                </a:solidFill>
              </a:rPr>
              <a:t>      </a:t>
            </a:r>
            <a:r>
              <a:rPr lang="ru-RU" sz="3500" b="1" dirty="0" smtClean="0">
                <a:solidFill>
                  <a:srgbClr val="7030A0"/>
                </a:solidFill>
              </a:rPr>
              <a:t>Л Е Ч Е Н И Е = Ж И З Н Ь</a:t>
            </a:r>
            <a:endParaRPr lang="ru-RU" sz="3500" b="1" dirty="0">
              <a:solidFill>
                <a:srgbClr val="7030A0"/>
              </a:solidFill>
            </a:endParaRPr>
          </a:p>
        </p:txBody>
      </p:sp>
      <p:pic>
        <p:nvPicPr>
          <p:cNvPr id="16" name="Рисунок 15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839838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рошюрки ЗАХАРОВА\!!!комикс а-ля Спайк\1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15719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5157192"/>
            <a:ext cx="9144000" cy="170080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Пока не было придумано лекарство для МПС (1, 2 и 6 типов,), легко было только мечтать! Дышать, бегать, играть, расти, радоваться, жить было очень-очень тяжело и </a:t>
            </a:r>
            <a:r>
              <a:rPr lang="ru-RU" sz="2800" b="1" dirty="0" smtClean="0">
                <a:solidFill>
                  <a:srgbClr val="7030A0"/>
                </a:solidFill>
              </a:rPr>
              <a:t>детям</a:t>
            </a:r>
            <a:r>
              <a:rPr lang="ru-RU" sz="2800" b="1" dirty="0" smtClean="0">
                <a:solidFill>
                  <a:srgbClr val="7030A0"/>
                </a:solidFill>
              </a:rPr>
              <a:t>,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и их мамам. Мечтайте! Мечтам свойственно сбываться! 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381328"/>
            <a:ext cx="61156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рошюрки ЗАХАРОВА\!!!комикс а-ля Спайк\2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58923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229200"/>
            <a:ext cx="9144000" cy="162880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Важно жить и хотеть жить! Радоваться каждой клеточкой маме, солнышку, тому, что есть сегодня!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59632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брошюрки ЗАХАРОВА\!!!комикс а-ля Спайк\3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73325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517232"/>
            <a:ext cx="9144000" cy="134076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Можно стараться быть счастливым и дарить радость окружающим. Расти и мечтать</a:t>
            </a:r>
            <a:r>
              <a:rPr lang="ru-RU" sz="2800" dirty="0" smtClean="0">
                <a:solidFill>
                  <a:srgbClr val="7030A0"/>
                </a:solidFill>
              </a:rPr>
              <a:t>! </a:t>
            </a:r>
            <a:r>
              <a:rPr lang="ru-RU" sz="2800" b="1" dirty="0" smtClean="0">
                <a:solidFill>
                  <a:srgbClr val="7030A0"/>
                </a:solidFill>
              </a:rPr>
              <a:t>Верить в завтра.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165304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1крас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8424" y="6165304"/>
            <a:ext cx="755576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User\Desktop\брошюрки ЗАХАРОВА\!!!комикс а-ля Спайк\4 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53732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301208"/>
            <a:ext cx="8964488" cy="155679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</a:rPr>
              <a:t>Можно мечтать о большой семье. Своей семье, где будут папа и мама, где будет двое или даже трое детей, а не так как у тебя – только ты и мама. Получать лекарство и расти.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брошюрки ЗАХАРОВА\!!!комикс а-ля Спайк\5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30120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55679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dirty="0" smtClean="0">
                <a:solidFill>
                  <a:srgbClr val="7030A0"/>
                </a:solidFill>
              </a:rPr>
              <a:t>Регулярно ездить в больницу непривычно, лениво и неохота… Но только до тех пор, пока не поймешь, </a:t>
            </a:r>
            <a:r>
              <a:rPr lang="ru-RU" sz="2800" b="1" dirty="0" smtClean="0">
                <a:solidFill>
                  <a:srgbClr val="7030A0"/>
                </a:solidFill>
              </a:rPr>
              <a:t>что без лечения не будет завтра. </a:t>
            </a:r>
            <a:r>
              <a:rPr lang="ru-RU" sz="2800" dirty="0" smtClean="0">
                <a:solidFill>
                  <a:srgbClr val="7030A0"/>
                </a:solidFill>
              </a:rPr>
              <a:t>Тогда еженедельные </a:t>
            </a:r>
            <a:r>
              <a:rPr lang="ru-RU" sz="2800" dirty="0" err="1" smtClean="0">
                <a:solidFill>
                  <a:srgbClr val="7030A0"/>
                </a:solidFill>
              </a:rPr>
              <a:t>инфузии</a:t>
            </a:r>
            <a:r>
              <a:rPr lang="ru-RU" sz="2800" dirty="0" smtClean="0">
                <a:solidFill>
                  <a:srgbClr val="7030A0"/>
                </a:solidFill>
              </a:rPr>
              <a:t> становятся не просто днём получения лечения, </a:t>
            </a:r>
            <a:r>
              <a:rPr lang="ru-RU" sz="2800" b="1" dirty="0" smtClean="0">
                <a:solidFill>
                  <a:srgbClr val="7030A0"/>
                </a:solidFill>
              </a:rPr>
              <a:t>но и </a:t>
            </a:r>
            <a:r>
              <a:rPr lang="ru-RU" sz="2800" b="1" dirty="0" smtClean="0">
                <a:solidFill>
                  <a:srgbClr val="7030A0"/>
                </a:solidFill>
              </a:rPr>
              <a:t>днём встречи с друзьями!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2440" y="6381328"/>
            <a:ext cx="61156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брошюрки ЗАХАРОВА\!!!комикс а-ля Спайк\6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2291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556792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С лечением жизнь становится яркой и солнечной! Появляются силы бегать, играть, учиться, расти, общаться с друзьями и радовать маму! Улыбаться и быть счастливой! Жить!</a:t>
            </a:r>
            <a:endParaRPr lang="ru-RU" sz="2800" b="1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брошюрки ЗАХАРОВА\!!!комикс а-ля Спайк\7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3732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301208"/>
            <a:ext cx="9144000" cy="1556792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Вместо вздохов на кровати стало можно гулять, путешествовать, узнавать новое, учиться. Быть счастливым!</a:t>
            </a:r>
            <a:endParaRPr lang="ru-RU" sz="2800" b="1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6376" y="0"/>
            <a:ext cx="1187624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1крас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6416" y="6165304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C:\Users\User\Desktop\брошюрки ЗАХАРОВА\!!!комикс а-ля Спайк\8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551723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517232"/>
            <a:ext cx="9144000" cy="1340768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Можно быть балериной или петь в хоре, читать стихи или дарить цветы артистам. Можно ходить в театр, на балет, расти культурным и интересным человеком!</a:t>
            </a:r>
            <a:endParaRPr lang="ru-RU" sz="2800" b="1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брошюрки ЗАХАРОВА\!!!комикс а-ля Спайк\9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445223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4869160"/>
            <a:ext cx="9144000" cy="198884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Можно стать студентом и даже профессором. Главное оставаться добрым и искренним. Помогать тем, для кого пока не придуманы лекарства. Быть Человеком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021288"/>
            <a:ext cx="827584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брошюрки ЗАХАРОВА\!!!комикс а-ля Спайк\10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30120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085184"/>
            <a:ext cx="9144000" cy="177281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ru-RU" sz="20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Можно вырасти и быть кандидатом наук, преподавателем МГУ, удачно выйти замуж и стать счастливой мамой двоих, а может быть троих здоровых малышей!</a:t>
            </a:r>
            <a:endParaRPr lang="ru-RU" sz="2000" b="1" dirty="0">
              <a:solidFill>
                <a:srgbClr val="7030A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 descr="b1крас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6165304"/>
            <a:ext cx="827584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брошюрки ЗАХАРОВА\!!!комикс а-ля Спайк\12 2.jpg"/>
          <p:cNvPicPr>
            <a:picLocks noChangeAspect="1" noChangeArrowheads="1"/>
          </p:cNvPicPr>
          <p:nvPr/>
        </p:nvPicPr>
        <p:blipFill>
          <a:blip r:embed="rId2" cstate="print"/>
          <a:srcRect l="27950" t="11013" r="31888" b="27722"/>
          <a:stretch>
            <a:fillRect/>
          </a:stretch>
        </p:blipFill>
        <p:spPr bwMode="auto">
          <a:xfrm>
            <a:off x="5940153" y="3400763"/>
            <a:ext cx="3205802" cy="3457237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85293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5536" y="0"/>
            <a:ext cx="8424936" cy="6858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ru-RU" sz="1600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endParaRPr lang="ru-RU" sz="1600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endParaRPr lang="ru-RU" sz="1600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endParaRPr lang="ru-RU" sz="1600" b="1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1600" b="1" dirty="0" smtClean="0">
                <a:solidFill>
                  <a:srgbClr val="7030A0"/>
                </a:solidFill>
              </a:rPr>
              <a:t>Мы</a:t>
            </a:r>
            <a:r>
              <a:rPr lang="ru-RU" sz="1600" dirty="0" smtClean="0">
                <a:solidFill>
                  <a:srgbClr val="7030A0"/>
                </a:solidFill>
              </a:rPr>
              <a:t> - команда единомышленников, которая воспитывает детей с разными </a:t>
            </a:r>
            <a:r>
              <a:rPr lang="ru-RU" sz="1600" dirty="0" smtClean="0">
                <a:solidFill>
                  <a:srgbClr val="7030A0"/>
                </a:solidFill>
              </a:rPr>
              <a:t>типами </a:t>
            </a:r>
            <a:r>
              <a:rPr lang="ru-RU" sz="1600" dirty="0" err="1" smtClean="0">
                <a:solidFill>
                  <a:srgbClr val="7030A0"/>
                </a:solidFill>
              </a:rPr>
              <a:t>мукополисахаридозов</a:t>
            </a:r>
            <a:r>
              <a:rPr lang="ru-RU" sz="1600" dirty="0" smtClean="0">
                <a:solidFill>
                  <a:srgbClr val="7030A0"/>
                </a:solidFill>
              </a:rPr>
              <a:t> и другими редкими заболеваниями, </a:t>
            </a:r>
            <a:r>
              <a:rPr lang="ru-RU" sz="1600" b="1" dirty="0" smtClean="0">
                <a:solidFill>
                  <a:srgbClr val="7030A0"/>
                </a:solidFill>
              </a:rPr>
              <a:t>сердечно благодарим Марию </a:t>
            </a:r>
            <a:r>
              <a:rPr lang="ru-RU" sz="1600" b="1" dirty="0" err="1" smtClean="0">
                <a:solidFill>
                  <a:srgbClr val="7030A0"/>
                </a:solidFill>
              </a:rPr>
              <a:t>Стешину</a:t>
            </a:r>
            <a:r>
              <a:rPr lang="ru-RU" sz="1600" b="1" dirty="0" smtClean="0">
                <a:solidFill>
                  <a:srgbClr val="7030A0"/>
                </a:solidFill>
              </a:rPr>
              <a:t> за создание картин для нашей первой книги про </a:t>
            </a:r>
            <a:r>
              <a:rPr lang="ru-RU" sz="1600" b="1" dirty="0" err="1" smtClean="0">
                <a:solidFill>
                  <a:srgbClr val="7030A0"/>
                </a:solidFill>
              </a:rPr>
              <a:t>Юляшку</a:t>
            </a:r>
            <a:r>
              <a:rPr lang="ru-RU" sz="1600" b="1" dirty="0" smtClean="0">
                <a:solidFill>
                  <a:srgbClr val="7030A0"/>
                </a:solidFill>
              </a:rPr>
              <a:t> и </a:t>
            </a:r>
            <a:r>
              <a:rPr lang="ru-RU" sz="1600" b="1" dirty="0" err="1" smtClean="0">
                <a:solidFill>
                  <a:srgbClr val="7030A0"/>
                </a:solidFill>
              </a:rPr>
              <a:t>Павлушку</a:t>
            </a:r>
            <a:r>
              <a:rPr lang="en-US" sz="1600" b="1" dirty="0" smtClean="0">
                <a:solidFill>
                  <a:srgbClr val="7030A0"/>
                </a:solidFill>
                <a:latin typeface="Cooper Black" pitchFamily="18" charset="0"/>
              </a:rPr>
              <a:t>!</a:t>
            </a:r>
            <a:r>
              <a:rPr lang="ru-RU" sz="1600" b="1" dirty="0" smtClean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Не важно как именно зовут героев нашей книги, главное, что благодаря получению лечения дети с редкими болезнями </a:t>
            </a:r>
            <a:r>
              <a:rPr lang="ru-RU" sz="1600" b="1" dirty="0" smtClean="0">
                <a:solidFill>
                  <a:srgbClr val="7030A0"/>
                </a:solidFill>
              </a:rPr>
              <a:t>будут ЖИТЬ.</a:t>
            </a:r>
          </a:p>
          <a:p>
            <a:pPr>
              <a:lnSpc>
                <a:spcPct val="150000"/>
              </a:lnSpc>
            </a:pPr>
            <a:endParaRPr lang="ru-RU" sz="25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500" b="1" dirty="0" smtClean="0">
                <a:solidFill>
                  <a:srgbClr val="7030A0"/>
                </a:solidFill>
                <a:latin typeface="Cooper Black" pitchFamily="18" charset="0"/>
              </a:rPr>
              <a:t>mps-russia.org</a:t>
            </a:r>
            <a:endParaRPr lang="ru-RU" sz="25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ru-RU" sz="2500" b="1" dirty="0" smtClean="0">
              <a:solidFill>
                <a:srgbClr val="7030A0"/>
              </a:solidFill>
            </a:endParaRPr>
          </a:p>
          <a:p>
            <a:pPr algn="l">
              <a:lnSpc>
                <a:spcPct val="150000"/>
              </a:lnSpc>
            </a:pPr>
            <a:r>
              <a:rPr lang="ru-RU" sz="2500" b="1" dirty="0" smtClean="0">
                <a:solidFill>
                  <a:srgbClr val="7030A0"/>
                </a:solidFill>
              </a:rPr>
              <a:t>Без лечения ЗАВТРА может не быть.</a:t>
            </a:r>
          </a:p>
          <a:p>
            <a:pPr algn="just">
              <a:lnSpc>
                <a:spcPct val="150000"/>
              </a:lnSpc>
            </a:pPr>
            <a:endParaRPr lang="ru-RU" sz="2500" b="1" dirty="0" smtClean="0">
              <a:solidFill>
                <a:srgbClr val="7030A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dirty="0"/>
          </a:p>
        </p:txBody>
      </p:sp>
      <p:pic>
        <p:nvPicPr>
          <p:cNvPr id="9" name="Рисунок 8" descr="http://mps-russia.org/images/h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8312" y="188640"/>
            <a:ext cx="566737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1крас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87624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07288" cy="6106690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Президент 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МБОО «Хантер-синдром» </a:t>
            </a: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Снежана 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Митина</a:t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телефон: 8-916-594-82-45</a:t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Email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  <a:hlinkClick r:id="rId3"/>
              </a:rPr>
              <a:t>mps-hunter@yandex.ru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mps-russia.org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Иллюстратор Мария </a:t>
            </a:r>
            <a:r>
              <a:rPr lang="ru-RU" sz="2700" b="1" dirty="0" err="1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Стешина</a:t>
            </a:r>
            <a: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27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2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Все авторские права на книгу принадлежа</a:t>
            </a:r>
            <a:r>
              <a:rPr lang="en-US" sz="22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n</a:t>
            </a:r>
            <a:r>
              <a:rPr lang="ru-RU" sz="2200" b="1" dirty="0" smtClean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 Межрегиональной Благотворительной Общественной Организации «Общество инвалидов, страдающих синдромом Хантера, другими формами мукополисахаридоза и иными редкими генетическими заболеваниями», при публикации, переиздании и ссылке на книгу, просьба ссылаться на МБОО «Хантер-синдром»</a:t>
            </a:r>
            <a:r>
              <a:rPr lang="ru-RU" sz="2400" dirty="0" smtClean="0">
                <a:solidFill>
                  <a:srgbClr val="7030A0"/>
                </a:solidFill>
              </a:rPr>
              <a:t/>
            </a:r>
            <a:br>
              <a:rPr lang="ru-RU" sz="2400" dirty="0" smtClean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396</Words>
  <Application>Microsoft Office PowerPoint</Application>
  <PresentationFormat>Экран (4:3)</PresentationFormat>
  <Paragraphs>40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Пока не было придумано лекарство для МПС (1, 2 и 6 типов,), легко было только мечтать! Дышать, бегать, играть, расти, радоваться, жить было очень-очень тяжело и детям, и их мамам. Мечтайте! Мечтам свойственно сбываться! </vt:lpstr>
      <vt:lpstr>Важно жить и хотеть жить! Радоваться каждой клеточкой маме, солнышку, тому, что есть сегодня!</vt:lpstr>
      <vt:lpstr>Можно стараться быть счастливым и дарить радость окружающим. Расти и мечтать! Верить в завтра.</vt:lpstr>
      <vt:lpstr>Можно мечтать о большой семье. Своей семье, где будут папа и мама, где будет двое или даже трое детей, а не так как у тебя – только ты и мама. Получать лекарство и расти.</vt:lpstr>
      <vt:lpstr>Регулярно ездить в больницу непривычно, лениво и неохота… Но только до тех пор, пока не поймешь, что без лечения не будет завтра. Тогда еженедельные инфузии становятся не просто днём получения лечения, но и днём встречи с друзьями!</vt:lpstr>
      <vt:lpstr>С лечением жизнь становится яркой и солнечной! Появляются силы бегать, играть, учиться, расти, общаться с друзьями и радовать маму! Улыбаться и быть счастливой! Жить!</vt:lpstr>
      <vt:lpstr>Вместо вздохов на кровати стало можно гулять, путешествовать, узнавать новое, учиться. Быть счастливым!</vt:lpstr>
      <vt:lpstr>Можно быть балериной или петь в хоре, читать стихи или дарить цветы артистам. Можно ходить в театр, на балет, расти культурным и интересным человеком!</vt:lpstr>
      <vt:lpstr>Можно стать студентом и даже профессором. Главное оставаться добрым и искренним. Помогать тем, для кого пока не придуманы лекарства. Быть Человеком.</vt:lpstr>
      <vt:lpstr>Можно вырасти и быть кандидатом наук, преподавателем МГУ, удачно выйти замуж и стать счастливой мамой двоих, а может быть троих здоровых малышей!</vt:lpstr>
      <vt:lpstr> </vt:lpstr>
      <vt:lpstr>  Президент МБОО «Хантер-синдром» - Снежана Митина телефон: 8-916-594-82-45 Email: mps-hunter@yandex.ru    mps-russia.org  Иллюстратор Мария Стешина   Все авторские права на книгу принадлежаn Межрегиональной Благотворительной Общественной Организации «Общество инвалидов, страдающих синдромом Хантера, другими формами мукополисахаридоза и иными редкими генетическими заболеваниями», при публикации, переиздании и ссылке на книгу, просьба ссылаться на МБОО «Хантер-синдром»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Снежана</dc:creator>
  <cp:lastModifiedBy>User</cp:lastModifiedBy>
  <cp:revision>15</cp:revision>
  <dcterms:created xsi:type="dcterms:W3CDTF">2013-01-10T10:24:05Z</dcterms:created>
  <dcterms:modified xsi:type="dcterms:W3CDTF">2013-01-10T18:05:08Z</dcterms:modified>
</cp:coreProperties>
</file>