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70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cuments\ХС\УЧРЕДИТЕЛЬНЫЕ ДОКУМЕНТЫ\Уста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0" y="971600"/>
            <a:ext cx="5904656" cy="7632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ХС\УЧРЕДИТЕЛЬНЫЕ ДОКУМЕНТЫ\Устав 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ocuments\ХС\УЧРЕДИТЕЛЬНЫЕ ДОКУМЕНТЫ\Устав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ocuments\ХС\УЧРЕДИТЕЛЬНЫЕ ДОКУМЕНТЫ\Устав 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cuments\ХС\УЧРЕДИТЕЛЬНЫЕ ДОКУМЕНТЫ\Устав 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ocuments\ХС\УЧРЕДИТЕЛЬНЫЕ ДОКУМЕНТЫ\Устав 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ocuments\ХС\УЧРЕДИТЕЛЬНЫЕ ДОКУМЕНТЫ\Устав 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ocuments\ХС\УЧРЕДИТЕЛЬНЫЕ ДОКУМЕНТЫ\Устав 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ocuments\ХС\УЧРЕДИТЕЛЬНЫЕ ДОКУМЕНТЫ\Устав 0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776288"/>
            <a:ext cx="7772400" cy="106981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Экран (4:3)</PresentationFormat>
  <Paragraphs>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Снежана</dc:creator>
  <cp:lastModifiedBy>User</cp:lastModifiedBy>
  <cp:revision>2</cp:revision>
  <dcterms:created xsi:type="dcterms:W3CDTF">2012-05-29T14:39:52Z</dcterms:created>
  <dcterms:modified xsi:type="dcterms:W3CDTF">2012-05-29T14:45:17Z</dcterms:modified>
</cp:coreProperties>
</file>